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26F8-4442-465B-BEBA-A5E156926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DA2E22-507A-4A3D-BB2C-CA7AC0EE0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ACE5-C106-4073-8309-834C258D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41CEC-26DD-432F-9361-10BA1DAF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68198-2573-406E-944D-0E9AB039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1026E-5BDC-41D0-B890-C39C4AE3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4084-6624-447E-9176-F06D421B6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4D47B-5F30-47A3-B94C-8EFD2FEB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72BA1-45D2-4452-8A9F-D5A4AF2DE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BD1BE-7AB6-4D97-911F-00E578D7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37903-5E70-4346-A9CD-CF506AFAF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BBB5E-EEDB-4672-A940-CADA2DDE0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65409-EA3D-41EC-920F-3F6D1F2E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57F48-1E89-4F0C-BFDC-0CDCE2E4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D4469-4F34-489C-AB7C-839355A2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0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E97D-83F8-49DD-AA81-36924B82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46A8-24C3-4FAD-A3E8-C027FDDCE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B32C-AE58-4926-867F-D19A65E8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89C8B-7A40-4ADB-BF6E-9AC53804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EDED-6940-40E0-8070-531BEB5B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583C-648D-4FAD-9E30-160E75A1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FF3C0-847F-41C8-8A32-96E6B7EAA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2040-6DF3-4F5B-8D66-B47FDB56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FA2D-89D5-4968-A8A8-0C36DFC3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A0EC-24AC-4ECB-868A-787C8F9F1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6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DB72-C409-4455-A165-C6BD3B36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19CF-E9E2-4D0F-8808-161EAB824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FBEC3-FFE5-43FE-BC4E-0708D0C3C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AF61F-8FDE-4D67-A353-FBF5CC69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391C6-BE6C-40EA-A04B-657031A6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A96F1-5238-4861-AD6E-A88938BF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04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C400-81D8-4402-9AD2-E58331F0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1168D-2183-4530-ADD1-F8974E359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8BB07-968A-4170-9561-2831D7130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62732-E97D-4D19-843B-B85EB2280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154017-8633-4D96-A6B1-7940FA1C2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7D03E-777E-4AF4-8B52-EB040C04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9CF17-74B5-44C4-8F2E-42099993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B88F71-7D54-4CFA-B1D0-B2E2AC1B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2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DA4B-5F73-4CD8-865A-FE86A8BA0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8A20A-68F6-4241-8C47-E93D01FF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1A5B0-8231-46D2-AE63-8E8C8EB4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3E1B3-FEDF-4DB7-8395-120FD70A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9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60D33E-8FE7-4AE8-A636-9D052CE6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5F2F3-CCD6-4761-AC11-D5865028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6701-1E77-412C-8487-36F12C29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8731-689B-4F4D-B757-9FCD948A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28F6-71B3-4D88-9393-A7784D97C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74AB2-93ED-4B02-A931-B76E8C604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560E4-5FEB-4DDC-BB09-1B3C85B97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D9E52-E082-48CF-B69C-99B2574B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180FA-52F2-416F-9ED4-1AA1F3EC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5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3BD5-82EA-42FB-8B79-1B37462AF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40529-43A0-4298-89FB-4F99A627C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E9B8C-47D1-4466-B803-8159E57CD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017FF-9CDB-4A95-9260-E775CDF2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3EB19-7FC6-46E5-9FBB-25458780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BE117-355C-4DE7-A02A-E158FEAC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7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3FA99E-1DBC-4449-82F5-6F190F2FA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AE89C-4702-48BF-8D09-650C8CBFB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F3FDB-F490-4C55-B694-E5E57642D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1B5E-5251-4807-A52B-6354F786A092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3771C-BB92-47F3-932F-B4A77961F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A9AC-968A-4473-87E7-7413E49B80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FA231-87AD-4CE1-B2BE-6489BC055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hyperlink" Target="https://www.remix3d.com/details/G009SVDSMCHK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23302AC6-2C1A-4A6E-9B6B-9E187399C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7" y="2581358"/>
            <a:ext cx="3788447" cy="39080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D96852-4828-40D3-A418-FF069C0D6E55}"/>
              </a:ext>
            </a:extLst>
          </p:cNvPr>
          <p:cNvSpPr/>
          <p:nvPr/>
        </p:nvSpPr>
        <p:spPr>
          <a:xfrm>
            <a:off x="5283128" y="3396826"/>
            <a:ext cx="2087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PyIsoP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25535392-0ADD-43DB-862A-C623A0216A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383083"/>
                  </p:ext>
                </p:extLst>
              </p:nvPr>
            </p:nvGraphicFramePr>
            <p:xfrm>
              <a:off x="7370815" y="3503710"/>
              <a:ext cx="1566718" cy="25383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66718" cy="2538328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243964" ay="-1992429" az="-68385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999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Server symbol">
                <a:extLst>
                  <a:ext uri="{FF2B5EF4-FFF2-40B4-BE49-F238E27FC236}">
                    <a16:creationId xmlns:a16="http://schemas.microsoft.com/office/drawing/2014/main" id="{25535392-0ADD-43DB-862A-C623A0216A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0815" y="3503710"/>
                <a:ext cx="1566718" cy="2538328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 descr="A picture containing athletic game, tennis&#10;&#10;Description automatically generated">
            <a:extLst>
              <a:ext uri="{FF2B5EF4-FFF2-40B4-BE49-F238E27FC236}">
                <a16:creationId xmlns:a16="http://schemas.microsoft.com/office/drawing/2014/main" id="{1EEAB3D8-BE4A-406E-B23B-CDF3DCE745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60" y="330153"/>
            <a:ext cx="2174895" cy="13498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03EF2E-EEC6-49FC-B759-ECD57AB6F35B}"/>
              </a:ext>
            </a:extLst>
          </p:cNvPr>
          <p:cNvSpPr/>
          <p:nvPr/>
        </p:nvSpPr>
        <p:spPr>
          <a:xfrm>
            <a:off x="8805112" y="2114918"/>
            <a:ext cx="21242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Adsorption Isotherms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17B91D-0622-41E8-B054-75AB90319059}"/>
              </a:ext>
            </a:extLst>
          </p:cNvPr>
          <p:cNvSpPr/>
          <p:nvPr/>
        </p:nvSpPr>
        <p:spPr>
          <a:xfrm>
            <a:off x="723532" y="6293497"/>
            <a:ext cx="4336360" cy="2703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Guest-Host energy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7B686A-4BF4-4382-A20B-F189E3BD414C}"/>
              </a:ext>
            </a:extLst>
          </p:cNvPr>
          <p:cNvSpPr/>
          <p:nvPr/>
        </p:nvSpPr>
        <p:spPr>
          <a:xfrm>
            <a:off x="7029472" y="6219054"/>
            <a:ext cx="4652454" cy="2703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Guest-Guest energy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8578FD-E2CA-47BB-A6E5-50B2DBF7A67E}"/>
              </a:ext>
            </a:extLst>
          </p:cNvPr>
          <p:cNvSpPr/>
          <p:nvPr/>
        </p:nvSpPr>
        <p:spPr>
          <a:xfrm>
            <a:off x="4894979" y="1664641"/>
            <a:ext cx="25952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Fundamental Equation for Adsorption</a:t>
            </a:r>
          </a:p>
        </p:txBody>
      </p:sp>
      <p:sp>
        <p:nvSpPr>
          <p:cNvPr id="30" name="Equals 29">
            <a:extLst>
              <a:ext uri="{FF2B5EF4-FFF2-40B4-BE49-F238E27FC236}">
                <a16:creationId xmlns:a16="http://schemas.microsoft.com/office/drawing/2014/main" id="{B5B35CFA-C208-418F-B52F-8BE918698B39}"/>
              </a:ext>
            </a:extLst>
          </p:cNvPr>
          <p:cNvSpPr/>
          <p:nvPr/>
        </p:nvSpPr>
        <p:spPr>
          <a:xfrm>
            <a:off x="7536663" y="1005091"/>
            <a:ext cx="914400" cy="914400"/>
          </a:xfrm>
          <a:prstGeom prst="mathEqua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FBAC1E-1EFB-4BAE-A40F-84DD71E65F0D}"/>
              </a:ext>
            </a:extLst>
          </p:cNvPr>
          <p:cNvCxnSpPr>
            <a:cxnSpLocks/>
          </p:cNvCxnSpPr>
          <p:nvPr/>
        </p:nvCxnSpPr>
        <p:spPr>
          <a:xfrm flipH="1" flipV="1">
            <a:off x="7360886" y="2130090"/>
            <a:ext cx="1002260" cy="1241555"/>
          </a:xfrm>
          <a:prstGeom prst="straightConnector1">
            <a:avLst/>
          </a:prstGeom>
          <a:ln w="25400" cap="flat" cmpd="sng" algn="ctr">
            <a:solidFill>
              <a:schemeClr val="accent5"/>
            </a:solidFill>
            <a:prstDash val="dash"/>
            <a:round/>
            <a:headEnd type="none" w="med" len="med"/>
            <a:tailEnd type="stealth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0809A5-EE9D-463C-83AA-7B1E71335081}"/>
              </a:ext>
            </a:extLst>
          </p:cNvPr>
          <p:cNvCxnSpPr>
            <a:cxnSpLocks/>
          </p:cNvCxnSpPr>
          <p:nvPr/>
        </p:nvCxnSpPr>
        <p:spPr>
          <a:xfrm flipV="1">
            <a:off x="4941265" y="2546821"/>
            <a:ext cx="683726" cy="1097415"/>
          </a:xfrm>
          <a:prstGeom prst="straightConnector1">
            <a:avLst/>
          </a:prstGeom>
          <a:ln w="25400" cap="flat" cmpd="sng" algn="ctr">
            <a:solidFill>
              <a:schemeClr val="accent2"/>
            </a:solidFill>
            <a:prstDash val="dash"/>
            <a:round/>
            <a:headEnd type="none" w="med" len="med"/>
            <a:tailEnd type="stealth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9D482B1-2156-4DEF-AA2A-1816043CFEAC}"/>
              </a:ext>
            </a:extLst>
          </p:cNvPr>
          <p:cNvSpPr/>
          <p:nvPr/>
        </p:nvSpPr>
        <p:spPr>
          <a:xfrm>
            <a:off x="8153802" y="2821107"/>
            <a:ext cx="259525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Machine learning (GPR) on the textural properties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92AC9C-D0EE-4F22-A0E1-5A3B4A5581E4}"/>
              </a:ext>
            </a:extLst>
          </p:cNvPr>
          <p:cNvSpPr/>
          <p:nvPr/>
        </p:nvSpPr>
        <p:spPr>
          <a:xfrm>
            <a:off x="3129850" y="2412314"/>
            <a:ext cx="25952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Energy grid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684752-3E8F-4889-931C-F01959D0DEE8}"/>
              </a:ext>
            </a:extLst>
          </p:cNvPr>
          <p:cNvSpPr/>
          <p:nvPr/>
        </p:nvSpPr>
        <p:spPr>
          <a:xfrm>
            <a:off x="838511" y="141794"/>
            <a:ext cx="25952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Energy density of sites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4B607-D0E0-4B3A-9129-434B6C5AEDDB}"/>
              </a:ext>
            </a:extLst>
          </p:cNvPr>
          <p:cNvSpPr/>
          <p:nvPr/>
        </p:nvSpPr>
        <p:spPr>
          <a:xfrm>
            <a:off x="2324738" y="1892167"/>
            <a:ext cx="259525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pic>
        <p:nvPicPr>
          <p:cNvPr id="47" name="Picture 4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DAAD2C-09C3-4944-82AD-4E4D92C7AA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4" y="596160"/>
            <a:ext cx="2370459" cy="1580305"/>
          </a:xfrm>
          <a:prstGeom prst="rect">
            <a:avLst/>
          </a:prstGeom>
        </p:spPr>
      </p:pic>
      <p:pic>
        <p:nvPicPr>
          <p:cNvPr id="49" name="Picture 48" descr="A screenshot of a map&#10;&#10;Description automatically generated">
            <a:extLst>
              <a:ext uri="{FF2B5EF4-FFF2-40B4-BE49-F238E27FC236}">
                <a16:creationId xmlns:a16="http://schemas.microsoft.com/office/drawing/2014/main" id="{ABE4B9CD-5D37-4C80-83DD-F99E8B77D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097" y="368560"/>
            <a:ext cx="2619537" cy="174635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AA33C7-385A-40D7-8D2B-E96639EFDA70}"/>
              </a:ext>
            </a:extLst>
          </p:cNvPr>
          <p:cNvCxnSpPr>
            <a:cxnSpLocks/>
          </p:cNvCxnSpPr>
          <p:nvPr/>
        </p:nvCxnSpPr>
        <p:spPr>
          <a:xfrm>
            <a:off x="3182980" y="1375245"/>
            <a:ext cx="1737013" cy="11067"/>
          </a:xfrm>
          <a:prstGeom prst="straightConnector1">
            <a:avLst/>
          </a:prstGeom>
          <a:ln w="28575">
            <a:solidFill>
              <a:srgbClr val="FF33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57A02-5074-4D3E-B3CD-BE337E3A09AA}"/>
              </a:ext>
            </a:extLst>
          </p:cNvPr>
          <p:cNvGrpSpPr/>
          <p:nvPr/>
        </p:nvGrpSpPr>
        <p:grpSpPr>
          <a:xfrm>
            <a:off x="9899998" y="4290364"/>
            <a:ext cx="1566718" cy="1321938"/>
            <a:chOff x="1542264" y="569913"/>
            <a:chExt cx="6010621" cy="554826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BB4CC0-80E3-48E5-AB32-D120B6E19168}"/>
                </a:ext>
              </a:extLst>
            </p:cNvPr>
            <p:cNvGrpSpPr/>
            <p:nvPr/>
          </p:nvGrpSpPr>
          <p:grpSpPr>
            <a:xfrm>
              <a:off x="1542264" y="569913"/>
              <a:ext cx="6010621" cy="5548265"/>
              <a:chOff x="1609049" y="368560"/>
              <a:chExt cx="6010621" cy="5548265"/>
            </a:xfrm>
          </p:grpSpPr>
          <p:pic>
            <p:nvPicPr>
              <p:cNvPr id="10" name="Picture 9" descr="A picture containing cake, indoor, birthday, covered&#10;&#10;Description automatically generated">
                <a:extLst>
                  <a:ext uri="{FF2B5EF4-FFF2-40B4-BE49-F238E27FC236}">
                    <a16:creationId xmlns:a16="http://schemas.microsoft.com/office/drawing/2014/main" id="{A7FC5950-71BD-47FE-ABD4-9B6C8EB40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049" y="368560"/>
                <a:ext cx="6010621" cy="5548265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6E7AAD0-A8FB-4B24-8D78-1441B550997E}"/>
                  </a:ext>
                </a:extLst>
              </p:cNvPr>
              <p:cNvSpPr/>
              <p:nvPr/>
            </p:nvSpPr>
            <p:spPr>
              <a:xfrm>
                <a:off x="4080659" y="1136876"/>
                <a:ext cx="2509146" cy="2571058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E604BA-B3A8-47F6-98B7-6B948A6CD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0682" y="1460103"/>
              <a:ext cx="479266" cy="118499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oval" w="med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A30540-23C9-4460-AD98-D7B26197FB7E}"/>
              </a:ext>
            </a:extLst>
          </p:cNvPr>
          <p:cNvCxnSpPr/>
          <p:nvPr/>
        </p:nvCxnSpPr>
        <p:spPr>
          <a:xfrm flipH="1">
            <a:off x="9095214" y="4951333"/>
            <a:ext cx="520969" cy="0"/>
          </a:xfrm>
          <a:prstGeom prst="straightConnector1">
            <a:avLst/>
          </a:prstGeom>
          <a:ln w="31750">
            <a:solidFill>
              <a:schemeClr val="accent6"/>
            </a:solidFill>
            <a:prstDash val="dash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9A8167F-08E3-4F2C-8427-A1C0C3B0E40F}"/>
              </a:ext>
            </a:extLst>
          </p:cNvPr>
          <p:cNvSpPr/>
          <p:nvPr/>
        </p:nvSpPr>
        <p:spPr>
          <a:xfrm>
            <a:off x="9570456" y="3891201"/>
            <a:ext cx="20986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Coordination number</a:t>
            </a:r>
          </a:p>
        </p:txBody>
      </p:sp>
    </p:spTree>
    <p:extLst>
      <p:ext uri="{BB962C8B-B14F-4D97-AF65-F5344CB8AC3E}">
        <p14:creationId xmlns:p14="http://schemas.microsoft.com/office/powerpoint/2010/main" val="38110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ACA4-A7C0-4B56-BDD0-C0211017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6F8A-1101-4633-8285-8C947B2C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1DB7DC98-5039-4A3E-BDDC-3A014FBBF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99" y="0"/>
            <a:ext cx="7324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D31543-2E27-4E72-82FC-2742714807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06" y="985122"/>
            <a:ext cx="4004914" cy="2857237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7F5A66-7CD0-49CF-85EA-05685E2FC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77" y="919506"/>
            <a:ext cx="4004636" cy="285695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56E6420-FFED-4CFB-9F6C-4AD85E000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" y="919506"/>
            <a:ext cx="4150008" cy="2997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1FD2D-8A77-405E-8960-8688EA95106B}"/>
              </a:ext>
            </a:extLst>
          </p:cNvPr>
          <p:cNvSpPr txBox="1"/>
          <p:nvPr/>
        </p:nvSpPr>
        <p:spPr>
          <a:xfrm>
            <a:off x="338380" y="3917244"/>
            <a:ext cx="328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Parity in coordination numbers GCMC vs GPR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6217FA-FF65-41AB-9CB5-56D41DE86BD7}"/>
              </a:ext>
            </a:extLst>
          </p:cNvPr>
          <p:cNvSpPr txBox="1"/>
          <p:nvPr/>
        </p:nvSpPr>
        <p:spPr>
          <a:xfrm>
            <a:off x="4791846" y="3917244"/>
            <a:ext cx="328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Coordination number landscape from GCMC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4A7F3-6D4B-4983-9D5D-900FD3433BCE}"/>
              </a:ext>
            </a:extLst>
          </p:cNvPr>
          <p:cNvSpPr txBox="1"/>
          <p:nvPr/>
        </p:nvSpPr>
        <p:spPr>
          <a:xfrm>
            <a:off x="8628727" y="3898803"/>
            <a:ext cx="328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Coordination number landscape from GPR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CC179-EEFA-4C6B-880C-42387BA59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7475"/>
            <a:ext cx="12192000" cy="1785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96F835-F1BC-480F-A5D8-33A629022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4587" y="2847975"/>
            <a:ext cx="7362825" cy="1162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020870-AF24-41E5-A1C2-79304B812B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537" y="2490787"/>
            <a:ext cx="8924925" cy="187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C58EA-6471-43BA-9B42-3F23F1C4B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7312" y="2462212"/>
            <a:ext cx="94773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15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46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Gopalan</dc:creator>
  <cp:lastModifiedBy>Arun Gopalan</cp:lastModifiedBy>
  <cp:revision>20</cp:revision>
  <dcterms:created xsi:type="dcterms:W3CDTF">2019-04-11T22:10:39Z</dcterms:created>
  <dcterms:modified xsi:type="dcterms:W3CDTF">2019-05-31T07:23:41Z</dcterms:modified>
</cp:coreProperties>
</file>